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770" r:id="rId5"/>
    <p:sldId id="747" r:id="rId6"/>
    <p:sldId id="751" r:id="rId7"/>
    <p:sldId id="750" r:id="rId8"/>
    <p:sldId id="771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2" name="Leïla BEN JANNETTE" initials="LBJ" lastIdx="2" clrIdx="1">
    <p:extLst>
      <p:ext uri="{19B8F6BF-5375-455C-9EA6-DF929625EA0E}">
        <p15:presenceInfo xmlns:p15="http://schemas.microsoft.com/office/powerpoint/2012/main" userId="Leïla BEN JANNET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6FF"/>
    <a:srgbClr val="321E6E"/>
    <a:srgbClr val="E25239"/>
    <a:srgbClr val="49B67C"/>
    <a:srgbClr val="321D6E"/>
    <a:srgbClr val="FE5A3F"/>
    <a:srgbClr val="FFFFFF"/>
    <a:srgbClr val="E0DCD2"/>
    <a:srgbClr val="FFCF41"/>
    <a:srgbClr val="1D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03" autoAdjust="0"/>
    <p:restoredTop sz="90403" autoAdjust="0"/>
  </p:normalViewPr>
  <p:slideViewPr>
    <p:cSldViewPr snapToGrid="0">
      <p:cViewPr varScale="1">
        <p:scale>
          <a:sx n="127" d="100"/>
          <a:sy n="127" d="100"/>
        </p:scale>
        <p:origin x="192" y="2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EEB5C-3A33-4834-AD98-D1847733F7D6}" type="datetimeFigureOut">
              <a:rPr lang="fr-FR" smtClean="0"/>
              <a:t>24/09/2021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9AF33-8718-473F-B085-CC76CB50DB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40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Cinq acteurs à l’origine du projet : 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France Cohortes est une nouvelle unité mixte de services dédiée à la recherche, qui a été créée par l’Inserm (recherche en santé), en partenariat avec l’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(études démographiques), l’Université de Paris, Sorbonne Université et l’Université Paris Saclay.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L’inserm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 coordinateur du projet. Ce projet est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co-financé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l’Agence Nationale de la Recherche, dans le cadre des programmes d’investissements d’avenir.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AF33-8718-473F-B085-CC76CB50DB3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144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AF33-8718-473F-B085-CC76CB50DB3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161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Le travail de France Cohortes est guidé par :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AF33-8718-473F-B085-CC76CB50DB3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67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365944-C8C3-45F3-A0B2-66881AF47D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348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5A5EB5-30D0-924A-AFA9-1D47DF6C6A0F}" type="datetime1">
              <a:rPr lang="fr-FR" smtClean="0"/>
              <a:t>24/09/2021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494B5F-44B1-41D4-9B4C-A6EF99EF8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Nom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E2F881-BE43-4AFB-8A05-2CCE8D579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873489-58FC-4A74-A78F-5F5D717B9CDA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878A9C-6D99-F74E-A476-ADFA046FC8CA}"/>
              </a:ext>
            </a:extLst>
          </p:cNvPr>
          <p:cNvSpPr/>
          <p:nvPr userDrawn="1"/>
        </p:nvSpPr>
        <p:spPr>
          <a:xfrm>
            <a:off x="-9331" y="0"/>
            <a:ext cx="1221066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5C30310-DDEF-4495-AA20-52614B37B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754" y="1488498"/>
            <a:ext cx="6202863" cy="3651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400" b="1">
                <a:solidFill>
                  <a:srgbClr val="321D6E"/>
                </a:solidFill>
                <a:latin typeface="DM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4670973-BC36-B540-BB93-163096EFF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267" y="-766823"/>
            <a:ext cx="5483141" cy="6630784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FDA15FAE-C02D-644A-908F-A8AA5742B9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4958" y="5988307"/>
            <a:ext cx="6612045" cy="86969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CDFDDB6-4B6E-3F43-ACD0-BA1680A11F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769936"/>
            <a:ext cx="2471351" cy="889395"/>
          </a:xfrm>
          <a:prstGeom prst="rect">
            <a:avLst/>
          </a:prstGeom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3BE39B2E-A88B-894C-9A64-6683C07A6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754" y="1921886"/>
            <a:ext cx="6202863" cy="1253366"/>
          </a:xfrm>
        </p:spPr>
        <p:txBody>
          <a:bodyPr anchor="t">
            <a:normAutofit/>
          </a:bodyPr>
          <a:lstStyle>
            <a:lvl1pPr>
              <a:defRPr sz="3200">
                <a:solidFill>
                  <a:srgbClr val="321E6E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82959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2C5E77-DD48-1D48-B2E1-39FE5881D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56" y="383458"/>
            <a:ext cx="10940844" cy="117987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4456FF"/>
                </a:solidFill>
                <a:latin typeface="DM Sans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3E1B636-76B5-1C49-A9D9-44F3F2F7DD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9355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321D6E"/>
                </a:solidFill>
                <a:latin typeface="DM Sans" pitchFamily="2" charset="77"/>
              </a:defRPr>
            </a:lvl1pPr>
          </a:lstStyle>
          <a:p>
            <a:fld id="{2D32E6AE-796B-6448-B3E1-09B2FFC62E37}" type="datetime1">
              <a:rPr lang="fr-FR" smtClean="0"/>
              <a:t>24/09/2021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F97B4C-C7B6-DA4F-8A1F-D760BF1D5C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321D6E"/>
                </a:solidFill>
                <a:latin typeface="DM Sans" pitchFamily="2" charset="77"/>
              </a:defRPr>
            </a:lvl1pPr>
          </a:lstStyle>
          <a:p>
            <a:fld id="{94873489-58FC-4A74-A78F-5F5D717B9CD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B3692B0-0877-AA42-9883-4F8D04EFDBA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166729" y="6356350"/>
            <a:ext cx="3431278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0">
                <a:solidFill>
                  <a:srgbClr val="321D6E"/>
                </a:solidFill>
                <a:latin typeface="DM Sans" pitchFamily="2" charset="77"/>
              </a:defRPr>
            </a:lvl1pPr>
          </a:lstStyle>
          <a:p>
            <a:pPr lvl="0"/>
            <a:r>
              <a:rPr lang="fr-FR" sz="1600" dirty="0">
                <a:latin typeface="DM Sans" pitchFamily="2" charset="77"/>
              </a:rPr>
              <a:t>Titre de la présentation</a:t>
            </a:r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DDC5BA27-2CE5-C545-90DC-CA16C284C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957" y="1784194"/>
            <a:ext cx="10940844" cy="4392767"/>
          </a:xfrm>
          <a:prstGeom prst="rect">
            <a:avLst/>
          </a:prstGeom>
        </p:spPr>
        <p:txBody>
          <a:bodyPr>
            <a:normAutofit/>
          </a:bodyPr>
          <a:lstStyle>
            <a:lvl1pPr marL="531813" indent="-531813">
              <a:buClr>
                <a:srgbClr val="321D6E"/>
              </a:buClr>
              <a:buFont typeface="Police système Courant"/>
              <a:buChar char="⁃"/>
              <a:defRPr sz="2000">
                <a:solidFill>
                  <a:srgbClr val="321D6E"/>
                </a:solidFill>
                <a:latin typeface="DM Sans" pitchFamily="2" charset="77"/>
              </a:defRPr>
            </a:lvl1pPr>
            <a:lvl2pPr marL="1077913" indent="-546100" defTabSz="1160463">
              <a:buClr>
                <a:srgbClr val="321D6E"/>
              </a:buClr>
              <a:buFont typeface="Police système Courant"/>
              <a:buChar char="⁃"/>
              <a:defRPr sz="1800">
                <a:solidFill>
                  <a:srgbClr val="321D6E"/>
                </a:solidFill>
                <a:latin typeface="DM Sans" pitchFamily="2" charset="77"/>
              </a:defRPr>
            </a:lvl2pPr>
            <a:lvl3pPr marL="1609725" indent="-531813">
              <a:buClr>
                <a:srgbClr val="321D6E"/>
              </a:buClr>
              <a:buFont typeface="Police système Courant"/>
              <a:buChar char="⁃"/>
              <a:defRPr sz="1600">
                <a:solidFill>
                  <a:srgbClr val="321D6E"/>
                </a:solidFill>
                <a:latin typeface="DM Sans" pitchFamily="2" charset="77"/>
              </a:defRPr>
            </a:lvl3pPr>
            <a:lvl4pPr marL="2155825" indent="-546100">
              <a:buClr>
                <a:srgbClr val="321D6E"/>
              </a:buClr>
              <a:buFont typeface="Police système Courant"/>
              <a:buChar char="⁃"/>
              <a:defRPr sz="1400">
                <a:solidFill>
                  <a:srgbClr val="321D6E"/>
                </a:solidFill>
                <a:latin typeface="DM Sans" pitchFamily="2" charset="77"/>
              </a:defRPr>
            </a:lvl4pPr>
            <a:lvl5pPr marL="2057400" indent="-228600">
              <a:buFont typeface="Wingdings" panose="05000000000000000000" pitchFamily="2" charset="2"/>
              <a:buChar char="q"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314FBF9-A64E-234A-9CB9-453457F58005}"/>
              </a:ext>
            </a:extLst>
          </p:cNvPr>
          <p:cNvSpPr txBox="1"/>
          <p:nvPr userDrawn="1"/>
        </p:nvSpPr>
        <p:spPr>
          <a:xfrm>
            <a:off x="10785983" y="6322647"/>
            <a:ext cx="40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⎸ </a:t>
            </a:r>
          </a:p>
        </p:txBody>
      </p:sp>
    </p:spTree>
    <p:extLst>
      <p:ext uri="{BB962C8B-B14F-4D97-AF65-F5344CB8AC3E}">
        <p14:creationId xmlns:p14="http://schemas.microsoft.com/office/powerpoint/2010/main" val="131316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2C5E77-DD48-1D48-B2E1-39FE5881D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56" y="383458"/>
            <a:ext cx="10940844" cy="117987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4456FF"/>
                </a:solidFill>
                <a:latin typeface="DM Sans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3E1B636-76B5-1C49-A9D9-44F3F2F7DD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34891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321D6E"/>
                </a:solidFill>
                <a:latin typeface="DM Sans" pitchFamily="2" charset="77"/>
              </a:defRPr>
            </a:lvl1pPr>
          </a:lstStyle>
          <a:p>
            <a:fld id="{311ECDD8-9495-614F-9C9C-D5D592A24E54}" type="datetime1">
              <a:rPr lang="fr-FR" smtClean="0"/>
              <a:t>24/09/2021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F97B4C-C7B6-DA4F-8A1F-D760BF1D5C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321D6E"/>
                </a:solidFill>
                <a:latin typeface="DM Sans" pitchFamily="2" charset="77"/>
              </a:defRPr>
            </a:lvl1pPr>
          </a:lstStyle>
          <a:p>
            <a:fld id="{94873489-58FC-4A74-A78F-5F5D717B9CD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B3692B0-0877-AA42-9883-4F8D04EFDBA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226365" y="6356350"/>
            <a:ext cx="3093348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 b="0">
                <a:solidFill>
                  <a:srgbClr val="321D6E"/>
                </a:solidFill>
                <a:latin typeface="DM Sans" pitchFamily="2" charset="77"/>
              </a:defRPr>
            </a:lvl1pPr>
          </a:lstStyle>
          <a:p>
            <a:pPr lvl="0"/>
            <a:r>
              <a:rPr lang="fr-FR" sz="1600" dirty="0">
                <a:latin typeface="DM Sans" pitchFamily="2" charset="77"/>
              </a:rPr>
              <a:t>Titre de la présentation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B42C7AD-F987-E84C-BF87-6FFAC1F62C50}"/>
              </a:ext>
            </a:extLst>
          </p:cNvPr>
          <p:cNvSpPr txBox="1"/>
          <p:nvPr userDrawn="1"/>
        </p:nvSpPr>
        <p:spPr>
          <a:xfrm>
            <a:off x="10785983" y="6322647"/>
            <a:ext cx="40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⎸ </a:t>
            </a:r>
          </a:p>
        </p:txBody>
      </p:sp>
    </p:spTree>
    <p:extLst>
      <p:ext uri="{BB962C8B-B14F-4D97-AF65-F5344CB8AC3E}">
        <p14:creationId xmlns:p14="http://schemas.microsoft.com/office/powerpoint/2010/main" val="4264178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2C5E77-DD48-1D48-B2E1-39FE5881D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56" y="383458"/>
            <a:ext cx="10940844" cy="117987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4456FF"/>
                </a:solidFill>
                <a:latin typeface="DM Sans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3E1B636-76B5-1C49-A9D9-44F3F2F7DD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34891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321D6E"/>
                </a:solidFill>
                <a:latin typeface="DM Sans" pitchFamily="2" charset="77"/>
              </a:defRPr>
            </a:lvl1pPr>
          </a:lstStyle>
          <a:p>
            <a:fld id="{CD902DB6-7BCF-BD47-AF56-90163EF11338}" type="datetime1">
              <a:rPr lang="fr-FR" smtClean="0"/>
              <a:t>24/09/2021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F97B4C-C7B6-DA4F-8A1F-D760BF1D5C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321D6E"/>
                </a:solidFill>
                <a:latin typeface="DM Sans" pitchFamily="2" charset="77"/>
              </a:defRPr>
            </a:lvl1pPr>
          </a:lstStyle>
          <a:p>
            <a:fld id="{94873489-58FC-4A74-A78F-5F5D717B9CD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B3692B0-0877-AA42-9883-4F8D04EFDBA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226365" y="6356350"/>
            <a:ext cx="3093348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0">
                <a:solidFill>
                  <a:srgbClr val="321D6E"/>
                </a:solidFill>
                <a:latin typeface="DM Sans" pitchFamily="2" charset="77"/>
              </a:defRPr>
            </a:lvl1pPr>
          </a:lstStyle>
          <a:p>
            <a:pPr lvl="0"/>
            <a:r>
              <a:rPr lang="fr-FR" sz="1600" dirty="0">
                <a:latin typeface="DM Sans" pitchFamily="2" charset="77"/>
              </a:rPr>
              <a:t>titre de la présentation</a:t>
            </a:r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4EED140-D24F-0140-8C01-3A5ACCD0EA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2956" y="1784194"/>
            <a:ext cx="4906757" cy="43927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2400">
                <a:solidFill>
                  <a:srgbClr val="4456FF"/>
                </a:solidFill>
                <a:latin typeface="DM Sans" pitchFamily="2" charset="77"/>
              </a:defRPr>
            </a:lvl1pPr>
            <a:lvl2pPr marL="1077913" indent="-546100" defTabSz="1160463">
              <a:buFont typeface="Wingdings" panose="05000000000000000000" pitchFamily="2" charset="2"/>
              <a:buChar char="§"/>
              <a:defRPr sz="2000">
                <a:solidFill>
                  <a:srgbClr val="4456FF"/>
                </a:solidFill>
                <a:latin typeface="DM Sans" pitchFamily="2" charset="77"/>
              </a:defRPr>
            </a:lvl2pPr>
            <a:lvl3pPr marL="1609725" indent="-531813">
              <a:buFont typeface="Wingdings" panose="05000000000000000000" pitchFamily="2" charset="2"/>
              <a:buChar char="§"/>
              <a:defRPr sz="1800">
                <a:solidFill>
                  <a:srgbClr val="4456FF"/>
                </a:solidFill>
                <a:latin typeface="DM Sans" pitchFamily="2" charset="77"/>
              </a:defRPr>
            </a:lvl3pPr>
            <a:lvl4pPr marL="2155825" indent="-546100">
              <a:buFont typeface="Wingdings" panose="05000000000000000000" pitchFamily="2" charset="2"/>
              <a:buChar char="§"/>
              <a:defRPr sz="1600">
                <a:solidFill>
                  <a:srgbClr val="4456FF"/>
                </a:solidFill>
                <a:latin typeface="DM Sans" pitchFamily="2" charset="77"/>
              </a:defRPr>
            </a:lvl4pPr>
            <a:lvl5pPr marL="2057400" indent="-228600">
              <a:buFont typeface="Wingdings" panose="05000000000000000000" pitchFamily="2" charset="2"/>
              <a:buChar char="q"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D92E7A7F-E5D5-8743-A5AA-6C2FCEAFDBE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34891" y="1784194"/>
            <a:ext cx="5818909" cy="439276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Police système Courant"/>
              <a:buChar char="⁃"/>
              <a:defRPr sz="2000">
                <a:solidFill>
                  <a:srgbClr val="321D6E"/>
                </a:solidFill>
                <a:latin typeface="DM Sans" pitchFamily="2" charset="77"/>
              </a:defRPr>
            </a:lvl1pPr>
            <a:lvl2pPr marL="1077913" indent="-546100" defTabSz="1160463">
              <a:buFont typeface="Police système Courant"/>
              <a:buChar char="⁃"/>
              <a:defRPr sz="1800">
                <a:solidFill>
                  <a:srgbClr val="321D6E"/>
                </a:solidFill>
                <a:latin typeface="DM Sans" pitchFamily="2" charset="77"/>
              </a:defRPr>
            </a:lvl2pPr>
            <a:lvl3pPr marL="1609725" indent="-531813">
              <a:buFont typeface="Police système Courant"/>
              <a:buChar char="⁃"/>
              <a:defRPr sz="1600">
                <a:solidFill>
                  <a:srgbClr val="321D6E"/>
                </a:solidFill>
                <a:latin typeface="DM Sans" pitchFamily="2" charset="77"/>
              </a:defRPr>
            </a:lvl3pPr>
            <a:lvl4pPr marL="2155825" indent="-546100">
              <a:buFont typeface="Police système Courant"/>
              <a:buChar char="⁃"/>
              <a:defRPr sz="1400">
                <a:solidFill>
                  <a:srgbClr val="321D6E"/>
                </a:solidFill>
                <a:latin typeface="DM Sans" pitchFamily="2" charset="77"/>
              </a:defRPr>
            </a:lvl4pPr>
            <a:lvl5pPr marL="2057400" indent="-228600">
              <a:buFont typeface="Wingdings" panose="05000000000000000000" pitchFamily="2" charset="2"/>
              <a:buChar char="q"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E260564-E45E-B647-AAE6-D4E3BE4CFF83}"/>
              </a:ext>
            </a:extLst>
          </p:cNvPr>
          <p:cNvSpPr txBox="1"/>
          <p:nvPr userDrawn="1"/>
        </p:nvSpPr>
        <p:spPr>
          <a:xfrm>
            <a:off x="10785983" y="6322647"/>
            <a:ext cx="40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⎸ </a:t>
            </a:r>
          </a:p>
        </p:txBody>
      </p:sp>
    </p:spTree>
    <p:extLst>
      <p:ext uri="{BB962C8B-B14F-4D97-AF65-F5344CB8AC3E}">
        <p14:creationId xmlns:p14="http://schemas.microsoft.com/office/powerpoint/2010/main" val="401641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63E6F41-0CC1-5F48-B6E0-A058C4934D69}"/>
              </a:ext>
            </a:extLst>
          </p:cNvPr>
          <p:cNvSpPr/>
          <p:nvPr userDrawn="1"/>
        </p:nvSpPr>
        <p:spPr>
          <a:xfrm>
            <a:off x="0" y="0"/>
            <a:ext cx="1535837" cy="1642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7A6758-95E0-384C-85CC-BA3A1EF6D841}"/>
              </a:ext>
            </a:extLst>
          </p:cNvPr>
          <p:cNvSpPr/>
          <p:nvPr userDrawn="1"/>
        </p:nvSpPr>
        <p:spPr>
          <a:xfrm>
            <a:off x="6380922" y="6528973"/>
            <a:ext cx="437321" cy="319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9D9FFD66-CAB9-9A4C-8445-41BE979B9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56" y="383458"/>
            <a:ext cx="10940844" cy="117987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4456FF"/>
                </a:solidFill>
                <a:latin typeface="DM Sans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de la date 2">
            <a:extLst>
              <a:ext uri="{FF2B5EF4-FFF2-40B4-BE49-F238E27FC236}">
                <a16:creationId xmlns:a16="http://schemas.microsoft.com/office/drawing/2014/main" id="{1069F76C-080E-0F40-AED2-6A559FC77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34891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321D6E"/>
                </a:solidFill>
                <a:latin typeface="DM Sans" pitchFamily="2" charset="77"/>
              </a:defRPr>
            </a:lvl1pPr>
          </a:lstStyle>
          <a:p>
            <a:fld id="{364D101E-3696-DE4D-96B2-C5C2A2FA4F8D}" type="datetime1">
              <a:rPr lang="fr-FR" smtClean="0"/>
              <a:t>24/09/2021</a:t>
            </a:fld>
            <a:endParaRPr lang="fr-FR" dirty="0"/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1822B5BA-0E56-5147-9666-3CA840B375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321D6E"/>
                </a:solidFill>
                <a:latin typeface="DM Sans" pitchFamily="2" charset="77"/>
              </a:defRPr>
            </a:lvl1pPr>
          </a:lstStyle>
          <a:p>
            <a:fld id="{94873489-58FC-4A74-A78F-5F5D717B9CD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contenu 5">
            <a:extLst>
              <a:ext uri="{FF2B5EF4-FFF2-40B4-BE49-F238E27FC236}">
                <a16:creationId xmlns:a16="http://schemas.microsoft.com/office/drawing/2014/main" id="{C62F59C5-8696-684B-991D-C8B53962351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276061" y="6356350"/>
            <a:ext cx="3043652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 b="0">
                <a:solidFill>
                  <a:srgbClr val="321D6E"/>
                </a:solidFill>
                <a:latin typeface="DM Sans" pitchFamily="2" charset="77"/>
              </a:defRPr>
            </a:lvl1pPr>
          </a:lstStyle>
          <a:p>
            <a:pPr lvl="0"/>
            <a:r>
              <a:rPr lang="fr-FR" sz="1600" dirty="0">
                <a:latin typeface="DM Sans" pitchFamily="2" charset="77"/>
              </a:rPr>
              <a:t>titre de la présentation</a:t>
            </a:r>
            <a:endParaRPr lang="fr-FR" dirty="0"/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A00D1A2D-7B94-4849-9487-E1447347E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957" y="1784194"/>
            <a:ext cx="10940844" cy="4392767"/>
          </a:xfrm>
          <a:prstGeom prst="rect">
            <a:avLst/>
          </a:prstGeom>
        </p:spPr>
        <p:txBody>
          <a:bodyPr>
            <a:normAutofit/>
          </a:bodyPr>
          <a:lstStyle>
            <a:lvl1pPr marL="531813" indent="-531813">
              <a:buClr>
                <a:srgbClr val="321D6E"/>
              </a:buClr>
              <a:buFont typeface="Police système Courant"/>
              <a:buChar char="⁃"/>
              <a:defRPr sz="2000">
                <a:solidFill>
                  <a:srgbClr val="321D6E"/>
                </a:solidFill>
                <a:latin typeface="DM Sans" pitchFamily="2" charset="77"/>
              </a:defRPr>
            </a:lvl1pPr>
            <a:lvl2pPr marL="1077913" indent="-546100" defTabSz="1160463">
              <a:buClr>
                <a:srgbClr val="321D6E"/>
              </a:buClr>
              <a:buFont typeface="Police système Courant"/>
              <a:buChar char="⁃"/>
              <a:defRPr sz="1800">
                <a:solidFill>
                  <a:srgbClr val="321D6E"/>
                </a:solidFill>
                <a:latin typeface="DM Sans" pitchFamily="2" charset="77"/>
              </a:defRPr>
            </a:lvl2pPr>
            <a:lvl3pPr marL="1609725" indent="-531813">
              <a:buClr>
                <a:srgbClr val="321D6E"/>
              </a:buClr>
              <a:buFont typeface="Police système Courant"/>
              <a:buChar char="⁃"/>
              <a:defRPr sz="1600">
                <a:solidFill>
                  <a:srgbClr val="321D6E"/>
                </a:solidFill>
                <a:latin typeface="DM Sans" pitchFamily="2" charset="77"/>
              </a:defRPr>
            </a:lvl3pPr>
            <a:lvl4pPr marL="2155825" indent="-546100">
              <a:buClr>
                <a:srgbClr val="321D6E"/>
              </a:buClr>
              <a:buFont typeface="Police système Courant"/>
              <a:buChar char="⁃"/>
              <a:defRPr sz="1400">
                <a:solidFill>
                  <a:srgbClr val="321D6E"/>
                </a:solidFill>
                <a:latin typeface="DM Sans" pitchFamily="2" charset="77"/>
              </a:defRPr>
            </a:lvl4pPr>
            <a:lvl5pPr marL="2057400" indent="-228600">
              <a:buFont typeface="Wingdings" panose="05000000000000000000" pitchFamily="2" charset="2"/>
              <a:buChar char="q"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30BE2D0-67AB-6E45-A105-016B98A04434}"/>
              </a:ext>
            </a:extLst>
          </p:cNvPr>
          <p:cNvSpPr txBox="1"/>
          <p:nvPr userDrawn="1"/>
        </p:nvSpPr>
        <p:spPr>
          <a:xfrm>
            <a:off x="10785983" y="6322647"/>
            <a:ext cx="40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⎸ </a:t>
            </a:r>
          </a:p>
        </p:txBody>
      </p:sp>
    </p:spTree>
    <p:extLst>
      <p:ext uri="{BB962C8B-B14F-4D97-AF65-F5344CB8AC3E}">
        <p14:creationId xmlns:p14="http://schemas.microsoft.com/office/powerpoint/2010/main" val="361000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ée de sec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B6E1546-9DEC-6141-B5B6-14EA9EE49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348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46A61F-1DDE-2840-8148-EAA3EEA8526B}" type="datetime1">
              <a:rPr lang="fr-FR" smtClean="0"/>
              <a:t>24/09/2021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55E8B22-A09C-A74A-9FEE-B1B9DC3EF7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873489-58FC-4A74-A78F-5F5D717B9CDA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FC12661-4DD5-D84C-ACA8-D02EC7AE78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3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C0F97A5-8D07-CE4F-A9D3-78FDB867B0D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84705" y="2863056"/>
            <a:ext cx="6430893" cy="1131887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800" b="1">
                <a:solidFill>
                  <a:schemeClr val="bg1"/>
                </a:solidFill>
              </a:defRPr>
            </a:lvl2pPr>
            <a:lvl3pPr marL="914400" indent="0">
              <a:buNone/>
              <a:defRPr sz="2400" b="1">
                <a:solidFill>
                  <a:schemeClr val="bg1"/>
                </a:solidFill>
              </a:defRPr>
            </a:lvl3pPr>
            <a:lvl4pPr marL="1371600" indent="0">
              <a:buNone/>
              <a:defRPr sz="2000" b="1">
                <a:solidFill>
                  <a:schemeClr val="bg1"/>
                </a:solidFill>
              </a:defRPr>
            </a:lvl4pPr>
            <a:lvl5pPr marL="1828800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5A77181-25AD-344C-A0FD-1741C44593D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9795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ée de sec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A38CB14-96AF-E647-B464-749273C94A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2" t="24674" r="23713" b="31592"/>
          <a:stretch/>
        </p:blipFill>
        <p:spPr>
          <a:xfrm>
            <a:off x="0" y="0"/>
            <a:ext cx="12367647" cy="6858001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7E27CB-052E-DB46-A4EC-287AEB4F5B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6350" y="2752725"/>
            <a:ext cx="6381750" cy="1203325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3200" b="1">
                <a:solidFill>
                  <a:schemeClr val="bg1"/>
                </a:solidFill>
              </a:defRPr>
            </a:lvl2pPr>
            <a:lvl3pPr marL="914400" indent="0">
              <a:buNone/>
              <a:defRPr sz="2800" b="1">
                <a:solidFill>
                  <a:schemeClr val="bg1"/>
                </a:solidFill>
              </a:defRPr>
            </a:lvl3pPr>
            <a:lvl4pPr marL="1371600" indent="0">
              <a:buNone/>
              <a:defRPr sz="2400" b="1">
                <a:solidFill>
                  <a:schemeClr val="bg1"/>
                </a:solidFill>
              </a:defRPr>
            </a:lvl4pPr>
            <a:lvl5pPr marL="1828800" indent="0">
              <a:buNone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4016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EAA30C9-CF2B-42EF-8D96-3B87D6007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714" y="437322"/>
            <a:ext cx="10817086" cy="1253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22D47F-616A-44A4-98C4-57280BA50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713" y="1825625"/>
            <a:ext cx="108170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695F9D-DDE9-4EE6-B1D2-5F84E1BD49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3489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21E6E"/>
                </a:solidFill>
                <a:latin typeface="DM Sans" pitchFamily="2" charset="77"/>
              </a:defRPr>
            </a:lvl1pPr>
          </a:lstStyle>
          <a:p>
            <a:fld id="{BF54B1B2-EA01-FE42-8458-16B70A730B17}" type="datetime1">
              <a:rPr lang="fr-FR" smtClean="0"/>
              <a:pPr/>
              <a:t>24/09/2021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405C11-E379-4BDA-BD74-75773C9916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21E6E"/>
                </a:solidFill>
                <a:latin typeface="DM Sans" pitchFamily="2" charset="77"/>
              </a:defRPr>
            </a:lvl1pPr>
          </a:lstStyle>
          <a:p>
            <a:fld id="{94873489-58FC-4A74-A78F-5F5D717B9CD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12FEC1-E57D-5F4F-A86B-021375B7E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56791" y="6356349"/>
            <a:ext cx="4731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321E6E"/>
                </a:solidFill>
                <a:latin typeface="DM Sans" pitchFamily="2" charset="77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3723625-9183-8F46-A648-FB3B4D5BDD53}"/>
              </a:ext>
            </a:extLst>
          </p:cNvPr>
          <p:cNvSpPr txBox="1"/>
          <p:nvPr userDrawn="1"/>
        </p:nvSpPr>
        <p:spPr>
          <a:xfrm>
            <a:off x="536713" y="6385022"/>
            <a:ext cx="201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321E6E"/>
                </a:solidFill>
                <a:latin typeface="DM Sans" pitchFamily="2" charset="77"/>
              </a:rPr>
              <a:t>France Cohortes </a:t>
            </a:r>
            <a:r>
              <a:rPr lang="fr-FR" sz="1400" b="0" dirty="0">
                <a:solidFill>
                  <a:srgbClr val="321E6E"/>
                </a:solidFill>
                <a:latin typeface="DM Sans" pitchFamily="2" charset="77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64548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2" r:id="rId2"/>
    <p:sldLayoutId id="2147483686" r:id="rId3"/>
    <p:sldLayoutId id="2147483685" r:id="rId4"/>
    <p:sldLayoutId id="2147483663" r:id="rId5"/>
    <p:sldLayoutId id="2147483679" r:id="rId6"/>
    <p:sldLayoutId id="2147483676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4456FF"/>
          </a:solidFill>
          <a:latin typeface="DM Sans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21E6E"/>
          </a:solidFill>
          <a:latin typeface="DM Sa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21E6E"/>
          </a:solidFill>
          <a:latin typeface="DM 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21E6E"/>
          </a:solidFill>
          <a:latin typeface="DM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21E6E"/>
          </a:solidFill>
          <a:latin typeface="DM 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21E6E"/>
          </a:solidFill>
          <a:latin typeface="DM Sa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17DE58-5063-B549-A4B9-29280F014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3489-58FC-4A74-A78F-5F5D717B9CDA}" type="slidenum">
              <a:rPr lang="fr-FR" smtClean="0"/>
              <a:t>1</a:t>
            </a:fld>
            <a:endParaRPr lang="fr-FR"/>
          </a:p>
        </p:txBody>
      </p:sp>
      <p:sp>
        <p:nvSpPr>
          <p:cNvPr id="10" name="Sous-titre 9">
            <a:extLst>
              <a:ext uri="{FF2B5EF4-FFF2-40B4-BE49-F238E27FC236}">
                <a16:creationId xmlns:a16="http://schemas.microsoft.com/office/drawing/2014/main" id="{A4127A2A-8A20-FC47-A76C-CEC51D23F0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24/09/2021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885ABE4A-A13B-3243-A60C-6D9BF63B3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Charte France Cohortes pour </a:t>
            </a:r>
            <a:r>
              <a:rPr lang="fr-FR" dirty="0" err="1"/>
              <a:t>Epiconcept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2649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E01100F9-CE11-DE44-A398-C2EFF8AEC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Typographies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F9851AD-35F7-954C-844E-80EE18D92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E085E-826B-4A4D-94B1-DAD433F4FEF4}" type="datetime1">
              <a:rPr lang="fr-FR" smtClean="0"/>
              <a:t>24/09/2021</a:t>
            </a:fld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E31F393A-2FCD-9E4C-8F86-7237F9C702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873489-58FC-4A74-A78F-5F5D717B9CDA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78289F00-B85E-8747-B4F1-B76BB5DEAC7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DBAC41-812D-C24F-9939-152B35FE8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956" y="1784194"/>
            <a:ext cx="5907457" cy="4392767"/>
          </a:xfrm>
        </p:spPr>
        <p:txBody>
          <a:bodyPr>
            <a:normAutofit lnSpcReduction="10000"/>
          </a:bodyPr>
          <a:lstStyle/>
          <a:p>
            <a:r>
              <a:rPr lang="fr-FR" sz="4000" b="1" dirty="0">
                <a:solidFill>
                  <a:srgbClr val="321E6E"/>
                </a:solidFill>
              </a:rPr>
              <a:t>Titrage </a:t>
            </a:r>
            <a:endParaRPr lang="fr-FR" sz="4000" dirty="0">
              <a:solidFill>
                <a:srgbClr val="321E6E"/>
              </a:solidFill>
            </a:endParaRPr>
          </a:p>
          <a:p>
            <a:r>
              <a:rPr lang="fr-FR" sz="4000" dirty="0">
                <a:solidFill>
                  <a:srgbClr val="321E6E"/>
                </a:solidFill>
              </a:rPr>
              <a:t>DM Sans Regular 40pt</a:t>
            </a:r>
          </a:p>
          <a:p>
            <a:endParaRPr lang="fr-FR" dirty="0"/>
          </a:p>
          <a:p>
            <a:r>
              <a:rPr lang="fr-FR" sz="2800" b="1" dirty="0"/>
              <a:t>Sous-titrage </a:t>
            </a:r>
            <a:endParaRPr lang="fr-FR" sz="2800" dirty="0"/>
          </a:p>
          <a:p>
            <a:r>
              <a:rPr lang="fr-FR" sz="2800" dirty="0"/>
              <a:t>DM Sans Regular 18pt </a:t>
            </a:r>
          </a:p>
          <a:p>
            <a:endParaRPr lang="fr-FR" dirty="0"/>
          </a:p>
          <a:p>
            <a:r>
              <a:rPr lang="fr-FR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Texte </a:t>
            </a:r>
            <a:endParaRPr lang="fr-FR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DM Sans Regular 16pt</a:t>
            </a:r>
          </a:p>
          <a:p>
            <a:endParaRPr lang="fr-FR" sz="2400" dirty="0"/>
          </a:p>
          <a:p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Typographie par défaut : Arial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B986683-DA19-9846-A98C-B7E54514E41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0" y="1784194"/>
            <a:ext cx="5257800" cy="4392767"/>
          </a:xfrm>
        </p:spPr>
        <p:txBody>
          <a:bodyPr/>
          <a:lstStyle/>
          <a:p>
            <a:endParaRPr lang="fr-FR" sz="3200" dirty="0"/>
          </a:p>
          <a:p>
            <a:r>
              <a:rPr lang="fr-FR" sz="3200" dirty="0"/>
              <a:t>Teinte : #321E6E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>
                <a:solidFill>
                  <a:srgbClr val="4456FF"/>
                </a:solidFill>
              </a:rPr>
              <a:t>Teinte : #4557FF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Teinte : #383838</a:t>
            </a:r>
          </a:p>
        </p:txBody>
      </p:sp>
    </p:spTree>
    <p:extLst>
      <p:ext uri="{BB962C8B-B14F-4D97-AF65-F5344CB8AC3E}">
        <p14:creationId xmlns:p14="http://schemas.microsoft.com/office/powerpoint/2010/main" val="2836361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DF52BF-4508-304E-91D2-361C7493C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Typographies et </a:t>
            </a:r>
            <a:r>
              <a:rPr lang="fr-FR" dirty="0" err="1"/>
              <a:t>picto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00DE54-1CF1-D740-BC2F-7A56FA370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6B4-25B2-4F4F-B10F-629BE6B559CF}" type="datetime1">
              <a:rPr lang="fr-FR" smtClean="0"/>
              <a:t>24/09/2021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37E90F-E0B7-8248-AE2E-A31F552175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873489-58FC-4A74-A78F-5F5D717B9CDA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B93C1BE4-5C65-9C4C-BAEC-DA8BC2F3B733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37" y="4412656"/>
            <a:ext cx="2509952" cy="772293"/>
          </a:xfrm>
        </p:spPr>
      </p:pic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2EA53CB9-D133-4C4B-A827-6E6411D3E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Textes boutons cliquables :</a:t>
            </a:r>
          </a:p>
          <a:p>
            <a:endParaRPr lang="fr-FR" dirty="0"/>
          </a:p>
          <a:p>
            <a:r>
              <a:rPr lang="fr-FR" sz="1600" b="1" dirty="0"/>
              <a:t>Texte  boutons</a:t>
            </a:r>
            <a:endParaRPr lang="fr-FR" sz="1600" dirty="0"/>
          </a:p>
          <a:p>
            <a:r>
              <a:rPr lang="fr-FR" sz="1600" dirty="0"/>
              <a:t>DM Sans Regular 14pt</a:t>
            </a:r>
          </a:p>
          <a:p>
            <a:r>
              <a:rPr lang="fr-FR" dirty="0"/>
              <a:t> </a:t>
            </a:r>
          </a:p>
          <a:p>
            <a:r>
              <a:rPr lang="fr-FR" dirty="0"/>
              <a:t>Utilisation d’une flèche horizontale 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45CFEFE-F5B6-AE4A-A6ED-DB292D64826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sz="1400" dirty="0">
                <a:solidFill>
                  <a:srgbClr val="4456FF"/>
                </a:solidFill>
              </a:rPr>
              <a:t>Teinte : #4557FF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9878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0E0788CC-435B-AF4B-A9FB-C03D89BB2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151AE5BE-EDC8-4944-A965-AADA9A0E5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1EEA-C331-3D43-A44F-9AB024638A42}" type="datetime1">
              <a:rPr lang="fr-FR" smtClean="0"/>
              <a:t>24/09/2021</a:t>
            </a:fld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D1725C2-9E13-8548-8E19-24EB24E887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873489-58FC-4A74-A78F-5F5D717B9CDA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6C17F0B6-230F-A64D-A224-27EDEBD18D4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29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F824F6B-062C-F64B-819E-9C3DA1666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6D0B91C-ED7A-0543-BAD2-F38B93F5D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CDD8-9495-614F-9C9C-D5D592A24E54}" type="datetime1">
              <a:rPr lang="fr-FR" smtClean="0"/>
              <a:t>24/09/2021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4D7E8B5-19E0-CE4C-B937-BEEAFB7B28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873489-58FC-4A74-A78F-5F5D717B9CDA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272BD97E-EBCD-9B4B-AD73-10869520100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EC81B7F-00DC-6440-9A92-9923AB00E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6179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France Cohort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4FFC1B1656E74492B9830F83F3639F" ma:contentTypeVersion="" ma:contentTypeDescription="Crée un document." ma:contentTypeScope="" ma:versionID="03e31c6d3fe3bde7917cbc37e105aa11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d9bb8f9562182b81afd6ec856b444c72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 ma:index="8" ma:displayName="Commentaire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11953F-8609-4C5E-901E-9C6594C5C8C4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7AD34E3A-3AAC-465D-9E14-21E7C1EA5F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A918E6-8702-4125-9D06-F807C02B38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8857</TotalTime>
  <Words>158</Words>
  <Application>Microsoft Macintosh PowerPoint</Application>
  <PresentationFormat>Grand écran</PresentationFormat>
  <Paragraphs>48</Paragraphs>
  <Slides>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Calibri</vt:lpstr>
      <vt:lpstr>Century Gothic</vt:lpstr>
      <vt:lpstr>DM Sans</vt:lpstr>
      <vt:lpstr>Police système Courant</vt:lpstr>
      <vt:lpstr>Wingdings</vt:lpstr>
      <vt:lpstr>Thème France Cohortes</vt:lpstr>
      <vt:lpstr>Charte France Cohortes pour Epiconcept</vt:lpstr>
      <vt:lpstr>Typographies</vt:lpstr>
      <vt:lpstr>Typographies et picto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France Cohortes Comité des tutelles</dc:title>
  <dc:creator>Gregoire Rey</dc:creator>
  <dc:description/>
  <cp:lastModifiedBy>Microsoft Office User</cp:lastModifiedBy>
  <cp:revision>276</cp:revision>
  <dcterms:created xsi:type="dcterms:W3CDTF">2021-01-14T12:47:22Z</dcterms:created>
  <dcterms:modified xsi:type="dcterms:W3CDTF">2021-09-24T14:25:52Z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0x010100854FFC1B1656E74492B9830F83F3639F</vt:lpwstr>
  </property>
</Properties>
</file>